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4" r:id="rId8"/>
    <p:sldId id="266" r:id="rId9"/>
    <p:sldId id="271" r:id="rId10"/>
    <p:sldId id="272" r:id="rId11"/>
    <p:sldId id="273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107" d="100"/>
          <a:sy n="107" d="100"/>
        </p:scale>
        <p:origin x="-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A23B522-5076-4A79-9B93-607300575038}" type="datetimeFigureOut">
              <a:rPr lang="en-US" smtClean="0"/>
              <a:t>2/8/2012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DA3FC53-D68F-4E41-9149-C87C878E9F8A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Leonardo Medina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FAMILY!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4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my brother when he was 11 years old.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706" y="2426101"/>
            <a:ext cx="1426588" cy="246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5601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me when I was 8 years old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899" y="2688252"/>
            <a:ext cx="1402202" cy="193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93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sadly!</a:t>
            </a:r>
            <a:endParaRPr lang="en-US" dirty="0"/>
          </a:p>
        </p:txBody>
      </p:sp>
      <p:pic>
        <p:nvPicPr>
          <p:cNvPr id="23" name="MS900388493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0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3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81200"/>
            <a:ext cx="3733800" cy="2100262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MY dad is on the left and my nephew. is on the right.</a:t>
            </a:r>
          </a:p>
          <a:p>
            <a:r>
              <a:rPr lang="en-US" dirty="0"/>
              <a:t>My dad is 60 years old.</a:t>
            </a:r>
          </a:p>
          <a:p>
            <a:r>
              <a:rPr lang="en-US" dirty="0"/>
              <a:t>My nephew is 24 years old.</a:t>
            </a:r>
          </a:p>
          <a:p>
            <a:r>
              <a:rPr lang="en-US" dirty="0"/>
              <a:t>In this picture they are playing pole, in my </a:t>
            </a:r>
            <a:r>
              <a:rPr lang="en-US" dirty="0" smtClean="0"/>
              <a:t>living room</a:t>
            </a:r>
            <a:r>
              <a:rPr lang="en-US" dirty="0"/>
              <a:t>.</a:t>
            </a:r>
          </a:p>
          <a:p>
            <a:r>
              <a:rPr lang="en-US" dirty="0"/>
              <a:t>They were both born in Cuba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My dad came here during the Mariel boatlifts(happened in the 1980s).</a:t>
            </a:r>
          </a:p>
          <a:p>
            <a:r>
              <a:rPr lang="en-US" dirty="0" smtClean="0"/>
              <a:t>My dad’s name is Leosvaldo Medina</a:t>
            </a:r>
          </a:p>
          <a:p>
            <a:r>
              <a:rPr lang="en-US" dirty="0" smtClean="0"/>
              <a:t>My nephew’s name is Leosvaldo Medina.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my dad and my nephew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0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4139975" cy="327660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My mom’s name is </a:t>
            </a:r>
            <a:r>
              <a:rPr lang="en-US" dirty="0"/>
              <a:t>Y</a:t>
            </a:r>
            <a:r>
              <a:rPr lang="en-US" dirty="0" smtClean="0"/>
              <a:t>azmin Pelaez.</a:t>
            </a:r>
          </a:p>
          <a:p>
            <a:r>
              <a:rPr lang="en-US" dirty="0" smtClean="0"/>
              <a:t>She is 42 years old.</a:t>
            </a:r>
          </a:p>
          <a:p>
            <a:r>
              <a:rPr lang="en-US" dirty="0" smtClean="0"/>
              <a:t>She has had 4 kids. </a:t>
            </a:r>
          </a:p>
          <a:p>
            <a:r>
              <a:rPr lang="en-US" dirty="0" smtClean="0"/>
              <a:t>Her first is 18</a:t>
            </a:r>
          </a:p>
          <a:p>
            <a:r>
              <a:rPr lang="en-US" dirty="0" smtClean="0"/>
              <a:t>Her second is 15</a:t>
            </a:r>
          </a:p>
          <a:p>
            <a:r>
              <a:rPr lang="en-US" dirty="0" smtClean="0"/>
              <a:t>Her third is 8</a:t>
            </a:r>
          </a:p>
          <a:p>
            <a:r>
              <a:rPr lang="en-US" dirty="0" smtClean="0"/>
              <a:t>Her forth is 1 ½</a:t>
            </a:r>
          </a:p>
          <a:p>
            <a:r>
              <a:rPr lang="en-US" dirty="0" smtClean="0"/>
              <a:t>She has been married with my dad for </a:t>
            </a:r>
            <a:r>
              <a:rPr lang="en-US" dirty="0" smtClean="0"/>
              <a:t>24 years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mommy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3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3733800" cy="304800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His name is Leonel Medina</a:t>
            </a:r>
          </a:p>
          <a:p>
            <a:r>
              <a:rPr lang="en-US" dirty="0" smtClean="0"/>
              <a:t>He is 8 years old</a:t>
            </a:r>
          </a:p>
          <a:p>
            <a:r>
              <a:rPr lang="en-US" dirty="0" smtClean="0"/>
              <a:t>He is in 2 grade</a:t>
            </a:r>
          </a:p>
          <a:p>
            <a:r>
              <a:rPr lang="en-US" dirty="0" smtClean="0"/>
              <a:t>He like’s baseball.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littlie Brother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15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57425"/>
            <a:ext cx="3733800" cy="280035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Her name is Yailyn Cealiloa Medina.</a:t>
            </a:r>
          </a:p>
          <a:p>
            <a:r>
              <a:rPr lang="en-US" dirty="0" smtClean="0"/>
              <a:t>She is 1 ½  years old. </a:t>
            </a:r>
          </a:p>
          <a:p>
            <a:r>
              <a:rPr lang="en-US" dirty="0" smtClean="0"/>
              <a:t>She is only 6 month in this picture. </a:t>
            </a:r>
          </a:p>
          <a:p>
            <a:r>
              <a:rPr lang="en-US" dirty="0" smtClean="0"/>
              <a:t>She is a dream she does not give any problems.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my littlie sister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37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4000"/>
            <a:ext cx="2514600" cy="419100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My grandfather is on the right he is 70,his name is Alberto Pelaez. </a:t>
            </a:r>
          </a:p>
          <a:p>
            <a:r>
              <a:rPr lang="en-US" dirty="0" smtClean="0"/>
              <a:t>My grandmother is on the left she is 62,her name is Lazara Lourdes Torres.</a:t>
            </a:r>
          </a:p>
          <a:p>
            <a:r>
              <a:rPr lang="en-US" dirty="0" smtClean="0"/>
              <a:t>The big guy in the middle is my big brother and his name is Leosvaldo Medina </a:t>
            </a:r>
            <a:r>
              <a:rPr lang="en-US" dirty="0" err="1" smtClean="0"/>
              <a:t>jr.</a:t>
            </a:r>
            <a:r>
              <a:rPr lang="en-US" dirty="0" smtClean="0"/>
              <a:t> he is 18years old.</a:t>
            </a:r>
          </a:p>
          <a:p>
            <a:r>
              <a:rPr lang="en-US" dirty="0" smtClean="0"/>
              <a:t>My grandparents have been married for </a:t>
            </a:r>
            <a:r>
              <a:rPr lang="en-US" dirty="0" smtClean="0"/>
              <a:t>45 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both were born in Cuba.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my grandparents and my big brother.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57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 roast a pig every December 24, we get the hole family to come over to the house.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During Christmas day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My dad is on the left and my grandpa is on the right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92" y="2209800"/>
            <a:ext cx="287121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03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My dad is always said that my mom was his second love his first was his </a:t>
            </a:r>
            <a:r>
              <a:rPr lang="en-US" dirty="0"/>
              <a:t>B</a:t>
            </a:r>
            <a:r>
              <a:rPr lang="en-US" dirty="0" smtClean="0"/>
              <a:t>uick Grand National 97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57798"/>
            <a:ext cx="3733800" cy="2409204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dad and his littlie baby.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dad’s and his baby.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my mom when she turned 16.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05000"/>
            <a:ext cx="2188654" cy="350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82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218</TotalTime>
  <Words>377</Words>
  <Application>Microsoft Office PowerPoint</Application>
  <PresentationFormat>On-screen Show (4:3)</PresentationFormat>
  <Paragraphs>46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The FAMILY!</vt:lpstr>
      <vt:lpstr>This my dad and my nephew</vt:lpstr>
      <vt:lpstr>MY mommy </vt:lpstr>
      <vt:lpstr>My littlie Brother </vt:lpstr>
      <vt:lpstr>This is my littlie sister</vt:lpstr>
      <vt:lpstr>This is my grandparents and my big brother.</vt:lpstr>
      <vt:lpstr>During Christmas day</vt:lpstr>
      <vt:lpstr>My dad and his littlie baby.</vt:lpstr>
      <vt:lpstr>This is my mom when she turned 16.</vt:lpstr>
      <vt:lpstr>This is my brother when he was 11 years old.</vt:lpstr>
      <vt:lpstr>This is me when I was 8 years old</vt:lpstr>
      <vt:lpstr>The end sadly!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FAMILY!</dc:title>
  <dc:creator>Medina, Leonardo</dc:creator>
  <cp:lastModifiedBy>Medina, Leonardo</cp:lastModifiedBy>
  <cp:revision>24</cp:revision>
  <dcterms:created xsi:type="dcterms:W3CDTF">2012-01-31T15:51:25Z</dcterms:created>
  <dcterms:modified xsi:type="dcterms:W3CDTF">2012-02-08T15:47:21Z</dcterms:modified>
</cp:coreProperties>
</file>